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182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EF21B-06D3-4637-826A-52FA8A02E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CA0EF-742C-A292-02B3-D9EA1BA507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4A755-71F8-442B-A019-E1DC601EF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D804A-B881-F682-0E4F-D4BBAD7DAE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60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F7F47-C944-82E1-510B-C36B6A33C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0A55775-7830-131B-C093-7BACBD659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8DF835D2-65E6-D145-C19B-63012293C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334" y="146498"/>
            <a:ext cx="6643304" cy="3321652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E364E9E5-87DD-D0B2-8D5A-ADFCC8FD5917}"/>
              </a:ext>
            </a:extLst>
          </p:cNvPr>
          <p:cNvSpPr/>
          <p:nvPr/>
        </p:nvSpPr>
        <p:spPr>
          <a:xfrm>
            <a:off x="587490" y="3957638"/>
            <a:ext cx="7968993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AI-Based Adaptive Traffic Light Control System</a:t>
            </a:r>
            <a:endParaRPr lang="en-US" sz="27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9DF94F7-0D4A-1A13-8514-9E83247FCA78}"/>
              </a:ext>
            </a:extLst>
          </p:cNvPr>
          <p:cNvSpPr/>
          <p:nvPr/>
        </p:nvSpPr>
        <p:spPr>
          <a:xfrm>
            <a:off x="587490" y="4543425"/>
            <a:ext cx="796899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Using Real-Time Vehicle Density</a:t>
            </a:r>
            <a:endParaRPr lang="en-US" sz="202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D85CBC-798D-9EE0-D9E9-09029794B4B9}"/>
              </a:ext>
            </a:extLst>
          </p:cNvPr>
          <p:cNvSpPr txBox="1"/>
          <p:nvPr/>
        </p:nvSpPr>
        <p:spPr>
          <a:xfrm>
            <a:off x="2594596" y="3564115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J.DIANA SUCHITA - 323129512019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57744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Problem Statement</a:t>
            </a:r>
            <a:endParaRPr lang="en-US" sz="2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1518800"/>
            <a:ext cx="200025" cy="2000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1494" y="1344504"/>
            <a:ext cx="3943350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Fixed timers lead to inefficient traffic management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3" y="2037420"/>
            <a:ext cx="200025" cy="20002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21494" y="2000278"/>
            <a:ext cx="3498289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Unnecessary congestion during peak hours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13" y="2556039"/>
            <a:ext cx="150019" cy="20002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71488" y="2381743"/>
            <a:ext cx="3993356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Excessive waiting at red lights with no cross-traffic</a:t>
            </a:r>
            <a:endParaRPr lang="en-US" sz="13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13" y="3211813"/>
            <a:ext cx="200025" cy="20002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521494" y="3037517"/>
            <a:ext cx="3943350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Increased fuel consumption due to idling vehicles</a:t>
            </a:r>
            <a:endParaRPr lang="en-US" sz="135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313" y="3730433"/>
            <a:ext cx="250031" cy="200025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71500" y="3693291"/>
            <a:ext cx="2776826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Higher air pollution in urban areas</a:t>
            </a:r>
            <a:endParaRPr lang="en-US" sz="1350" dirty="0"/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313" y="4111898"/>
            <a:ext cx="250031" cy="200025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571500" y="4074756"/>
            <a:ext cx="2439060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Delays for emergency vehicles</a:t>
            </a:r>
            <a:endParaRPr lang="en-US" sz="1350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9156" y="1471613"/>
            <a:ext cx="3929063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Proposed Solution</a:t>
            </a:r>
            <a:endParaRPr lang="en-US" sz="2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1793109"/>
            <a:ext cx="200025" cy="2000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1494" y="1618813"/>
            <a:ext cx="3943350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vehicle detection using cameras and sensors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3" y="2311729"/>
            <a:ext cx="200025" cy="20002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21494" y="2274587"/>
            <a:ext cx="2755562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traffic density analysis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13" y="2693194"/>
            <a:ext cx="125016" cy="20002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46484" y="2656052"/>
            <a:ext cx="3532556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Dynamic adjustment of green light duration</a:t>
            </a:r>
            <a:endParaRPr lang="en-US" sz="13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13" y="3074659"/>
            <a:ext cx="200025" cy="20002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521494" y="3037517"/>
            <a:ext cx="3423531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Machine learning for optimized traffic flow</a:t>
            </a:r>
            <a:endParaRPr lang="en-US" sz="135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313" y="3456124"/>
            <a:ext cx="250031" cy="200025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71500" y="3418982"/>
            <a:ext cx="3202884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Priority passage for emergency vehicles</a:t>
            </a:r>
            <a:endParaRPr lang="en-US" sz="1350" dirty="0"/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313" y="3837589"/>
            <a:ext cx="200025" cy="200025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521494" y="3800447"/>
            <a:ext cx="3354102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Reduced emissions and fuel consumption</a:t>
            </a:r>
            <a:endParaRPr lang="en-US" sz="1350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9156" y="1471613"/>
            <a:ext cx="3929063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 Architecture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646774" y="891183"/>
            <a:ext cx="138189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Our system uses 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3028671" y="891183"/>
            <a:ext cx="179202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sensors and cameras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820692" y="891183"/>
            <a:ext cx="267650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 collect real-time data, which is 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420713" y="1165492"/>
            <a:ext cx="140966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processed by the 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830376" y="1165492"/>
            <a:ext cx="197030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central processing unit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800684" y="1165492"/>
            <a:ext cx="186711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 dynamically control 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667798" y="1165492"/>
            <a:ext cx="105546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traffic lights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3567299" y="1439800"/>
            <a:ext cx="200940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based on vehicle density. </a:t>
            </a:r>
            <a:endParaRPr lang="en-US" sz="13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313" y="1837339"/>
            <a:ext cx="6429375" cy="32146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</a:t>
            </a:r>
            <a:endParaRPr lang="en-US" sz="2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1518800"/>
            <a:ext cx="175022" cy="2000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96491" y="1501304"/>
            <a:ext cx="65993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Python: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1272453" y="1501304"/>
            <a:ext cx="260057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programming language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3" y="1900265"/>
            <a:ext cx="200025" cy="2000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1494" y="1882769"/>
            <a:ext cx="72849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OpenCV: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1366019" y="1882769"/>
            <a:ext cx="300844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Computer vision for vehicle detection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13" y="2418885"/>
            <a:ext cx="200025" cy="2000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21494" y="2264234"/>
            <a:ext cx="101963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Scikit-learn: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1657155" y="2264234"/>
            <a:ext cx="21935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Machine learning for traffic 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521494" y="2538543"/>
            <a:ext cx="81731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prediction</a:t>
            </a:r>
            <a:endParaRPr lang="en-US" sz="13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13" y="3074659"/>
            <a:ext cx="200025" cy="20002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1494" y="2920008"/>
            <a:ext cx="151341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NumPy &amp; Pandas: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2150938" y="2920008"/>
            <a:ext cx="165160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processing and </a:t>
            </a:r>
            <a:endParaRPr lang="en-US" sz="1350" dirty="0"/>
          </a:p>
        </p:txBody>
      </p:sp>
      <p:sp>
        <p:nvSpPr>
          <p:cNvPr id="17" name="Text 10"/>
          <p:cNvSpPr/>
          <p:nvPr/>
        </p:nvSpPr>
        <p:spPr>
          <a:xfrm>
            <a:off x="521494" y="3194317"/>
            <a:ext cx="63850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analysis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313" y="3593278"/>
            <a:ext cx="200025" cy="20002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21494" y="3575782"/>
            <a:ext cx="94297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Matplotlib:</a:t>
            </a:r>
            <a:endParaRPr lang="en-US" sz="1350" dirty="0"/>
          </a:p>
        </p:txBody>
      </p:sp>
      <p:sp>
        <p:nvSpPr>
          <p:cNvPr id="20" name="Text 12"/>
          <p:cNvSpPr/>
          <p:nvPr/>
        </p:nvSpPr>
        <p:spPr>
          <a:xfrm>
            <a:off x="1580499" y="3575782"/>
            <a:ext cx="257897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visualization and reporting</a:t>
            </a:r>
            <a:endParaRPr lang="en-US" sz="13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313" y="3974743"/>
            <a:ext cx="175022" cy="200025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496491" y="3957247"/>
            <a:ext cx="60470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SQLite:</a:t>
            </a:r>
            <a:endParaRPr lang="en-US" sz="1350" dirty="0"/>
          </a:p>
        </p:txBody>
      </p:sp>
      <p:sp>
        <p:nvSpPr>
          <p:cNvPr id="23" name="Text 14"/>
          <p:cNvSpPr/>
          <p:nvPr/>
        </p:nvSpPr>
        <p:spPr>
          <a:xfrm>
            <a:off x="1217228" y="3957247"/>
            <a:ext cx="293797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Lightweight database for traffic data</a:t>
            </a:r>
            <a:endParaRPr lang="en-US" sz="1350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9156" y="1471613"/>
            <a:ext cx="3929063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Results and Performance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468989" y="891183"/>
            <a:ext cx="620599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Our AI-based system showed significant improvements over traditional fixed-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578322" y="1165492"/>
            <a:ext cx="122177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timer systems: 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800099" y="1165492"/>
            <a:ext cx="191614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reduced waiting times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716242" y="1165492"/>
            <a:ext cx="9055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806795" y="1165492"/>
            <a:ext cx="181018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increased traffic flow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616982" y="1165492"/>
            <a:ext cx="9055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707535" y="1165492"/>
            <a:ext cx="85811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lower fuel 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2970042" y="1439800"/>
            <a:ext cx="112712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consumption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4097164" y="1439800"/>
            <a:ext cx="44268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and 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4539853" y="1439800"/>
            <a:ext cx="158814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reduced emissions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127998" y="1439800"/>
            <a:ext cx="4596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</a:t>
            </a:r>
            <a:endParaRPr lang="en-US" sz="135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313" y="1837339"/>
            <a:ext cx="6429375" cy="32146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Conclusion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519051" y="891183"/>
            <a:ext cx="610586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AI-based adaptive traffic light control system successfully addresses the 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401766" y="1165492"/>
            <a:ext cx="383449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limitations of traditional fixed-timer systems by 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236257" y="1165492"/>
            <a:ext cx="189144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dynamically adjusting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127704" y="1165492"/>
            <a:ext cx="61450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 real-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704203" y="1439800"/>
            <a:ext cx="280562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 traffic conditions, resulting in 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509827" y="1439800"/>
            <a:ext cx="183828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optimized traffic flow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348115" y="1439800"/>
            <a:ext cx="39675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744872" y="1439800"/>
            <a:ext cx="69489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reduced 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4075286" y="1714109"/>
            <a:ext cx="94744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congestion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5022726" y="1714109"/>
            <a:ext cx="4596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</a:t>
            </a:r>
            <a:endParaRPr lang="en-US" sz="135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313" y="2111648"/>
            <a:ext cx="6429375" cy="2857500"/>
          </a:xfrm>
          <a:prstGeom prst="rect">
            <a:avLst/>
          </a:prstGeom>
        </p:spPr>
      </p:pic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861" y="5112023"/>
            <a:ext cx="342900" cy="34290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19367" y="5526360"/>
            <a:ext cx="154391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Reduced Emissions</a:t>
            </a:r>
            <a:endParaRPr lang="en-US" sz="13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295" y="5112023"/>
            <a:ext cx="342900" cy="3429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873391" y="5526360"/>
            <a:ext cx="92070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Saved Time</a:t>
            </a:r>
            <a:endParaRPr lang="en-US" sz="13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066" y="5112023"/>
            <a:ext cx="428625" cy="34290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6204207" y="5526360"/>
            <a:ext cx="202037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Improved Urban Mobility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249</Words>
  <Application>Microsoft Office PowerPoint</Application>
  <PresentationFormat>On-screen Show (16:9)</PresentationFormat>
  <Paragraphs>74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 GOWTHAM RAJ</cp:lastModifiedBy>
  <cp:revision>3</cp:revision>
  <dcterms:created xsi:type="dcterms:W3CDTF">2025-09-12T04:49:12Z</dcterms:created>
  <dcterms:modified xsi:type="dcterms:W3CDTF">2025-09-19T07:01:08Z</dcterms:modified>
</cp:coreProperties>
</file>